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61" r:id="rId5"/>
    <p:sldId id="262" r:id="rId6"/>
    <p:sldId id="260"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33" autoAdjust="0"/>
  </p:normalViewPr>
  <p:slideViewPr>
    <p:cSldViewPr>
      <p:cViewPr>
        <p:scale>
          <a:sx n="83" d="100"/>
          <a:sy n="83" d="100"/>
        </p:scale>
        <p:origin x="-15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AC3EF5-90D7-4FEF-AE5E-6DF70B105AA1}" type="datetimeFigureOut">
              <a:rPr lang="en-GB" smtClean="0"/>
              <a:t>01/10/2019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A458546-6DBC-4243-A42C-AD0A5E3F04B3}" type="slidenum">
              <a:rPr lang="en-GB" smtClean="0"/>
              <a:t>‹#›</a:t>
            </a:fld>
            <a:endParaRPr lang="en-GB"/>
          </a:p>
        </p:txBody>
      </p:sp>
    </p:spTree>
    <p:extLst>
      <p:ext uri="{BB962C8B-B14F-4D97-AF65-F5344CB8AC3E}">
        <p14:creationId xmlns:p14="http://schemas.microsoft.com/office/powerpoint/2010/main" val="2485685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56EBBBE-1B62-41D1-9ABF-53743AF314FD}" type="datetimeFigureOut">
              <a:rPr lang="en-GB" smtClean="0"/>
              <a:t>01/10/2019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430F940-6FED-48BF-9E4B-3FA1486779C2}" type="slidenum">
              <a:rPr lang="en-GB" smtClean="0"/>
              <a:t>‹#›</a:t>
            </a:fld>
            <a:endParaRPr lang="en-GB"/>
          </a:p>
        </p:txBody>
      </p:sp>
    </p:spTree>
    <p:extLst>
      <p:ext uri="{BB962C8B-B14F-4D97-AF65-F5344CB8AC3E}">
        <p14:creationId xmlns:p14="http://schemas.microsoft.com/office/powerpoint/2010/main" val="3022047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Reading</a:t>
            </a:r>
            <a:r>
              <a:rPr lang="en-GB" baseline="0" dirty="0" smtClean="0"/>
              <a:t> each night – This might be a couple of pages, to a whole book. If children are really tired after school, read in the morning. </a:t>
            </a:r>
          </a:p>
          <a:p>
            <a:r>
              <a:rPr lang="en-GB" baseline="0" dirty="0" smtClean="0"/>
              <a:t>What makes their reading better is having good phonic knowledge skills and a sight vocabulary. Practice is the only way they improve their reading. When reading with your children ask questions about the book. What is happening? what might happen next?  (see handout)</a:t>
            </a:r>
          </a:p>
          <a:p>
            <a:r>
              <a:rPr lang="en-GB" baseline="0" dirty="0" smtClean="0"/>
              <a:t>Bring the reading record and book back everyday even if you haven’t read that evening. There might be a chance to read in school.</a:t>
            </a:r>
          </a:p>
          <a:p>
            <a:r>
              <a:rPr lang="en-GB" dirty="0" smtClean="0">
                <a:latin typeface="XCCW Joined 1a" panose="03050602040000000000" pitchFamily="66" charset="0"/>
              </a:rPr>
              <a:t>Spelling test once a week. These</a:t>
            </a:r>
            <a:r>
              <a:rPr lang="en-GB" baseline="0" dirty="0" smtClean="0">
                <a:latin typeface="XCCW Joined 1a" panose="03050602040000000000" pitchFamily="66" charset="0"/>
              </a:rPr>
              <a:t> will come through on </a:t>
            </a:r>
            <a:r>
              <a:rPr lang="en-GB" baseline="0" dirty="0" err="1" smtClean="0">
                <a:latin typeface="XCCW Joined 1a" panose="03050602040000000000" pitchFamily="66" charset="0"/>
              </a:rPr>
              <a:t>starz</a:t>
            </a:r>
            <a:r>
              <a:rPr lang="en-GB" baseline="0" dirty="0" smtClean="0">
                <a:latin typeface="XCCW Joined 1a" panose="03050602040000000000" pitchFamily="66" charset="0"/>
              </a:rPr>
              <a:t>+. Given on a Wednesday to be tested following Friday!</a:t>
            </a:r>
            <a:endParaRPr lang="en-GB" dirty="0" smtClean="0">
              <a:latin typeface="XCCW Joined 1a" panose="03050602040000000000" pitchFamily="66" charset="0"/>
            </a:endParaRPr>
          </a:p>
          <a:p>
            <a:r>
              <a:rPr lang="en-GB" dirty="0" smtClean="0">
                <a:latin typeface="XCCW Joined 1a" panose="03050602040000000000" pitchFamily="66" charset="0"/>
              </a:rPr>
              <a:t>Homework on </a:t>
            </a:r>
            <a:r>
              <a:rPr lang="en-GB" dirty="0" err="1" smtClean="0">
                <a:latin typeface="XCCW Joined 1a" panose="03050602040000000000" pitchFamily="66" charset="0"/>
              </a:rPr>
              <a:t>Sumdog</a:t>
            </a:r>
            <a:r>
              <a:rPr lang="en-GB" dirty="0" smtClean="0">
                <a:latin typeface="XCCW Joined 1a" panose="03050602040000000000" pitchFamily="66" charset="0"/>
              </a:rPr>
              <a:t>,</a:t>
            </a:r>
            <a:r>
              <a:rPr lang="en-GB" baseline="0" dirty="0" smtClean="0">
                <a:latin typeface="XCCW Joined 1a" panose="03050602040000000000" pitchFamily="66" charset="0"/>
              </a:rPr>
              <a:t> this will be assigned on a Wednesday and timed to close on 9am Monday and it will reflect what is being taught in school.</a:t>
            </a:r>
          </a:p>
          <a:p>
            <a:endParaRPr lang="en-GB" baseline="0" dirty="0" smtClean="0">
              <a:latin typeface="XCCW Joined 1a" panose="03050602040000000000" pitchFamily="66" charset="0"/>
            </a:endParaRPr>
          </a:p>
          <a:p>
            <a:r>
              <a:rPr lang="en-GB" baseline="0" dirty="0" smtClean="0">
                <a:latin typeface="XCCW Joined 1a" panose="03050602040000000000" pitchFamily="66" charset="0"/>
              </a:rPr>
              <a:t>(If you think you will have an issue accessing the internet or computers or if there is any issue regarding this please come and see me asap)</a:t>
            </a:r>
            <a:endParaRPr lang="en-GB" dirty="0" smtClean="0">
              <a:latin typeface="XCCW Joined 1a" panose="03050602040000000000" pitchFamily="66" charset="0"/>
            </a:endParaRPr>
          </a:p>
          <a:p>
            <a:endParaRPr lang="en-GB" dirty="0"/>
          </a:p>
        </p:txBody>
      </p:sp>
      <p:sp>
        <p:nvSpPr>
          <p:cNvPr id="4" name="Slide Number Placeholder 3"/>
          <p:cNvSpPr>
            <a:spLocks noGrp="1"/>
          </p:cNvSpPr>
          <p:nvPr>
            <p:ph type="sldNum" sz="quarter" idx="10"/>
          </p:nvPr>
        </p:nvSpPr>
        <p:spPr/>
        <p:txBody>
          <a:bodyPr/>
          <a:lstStyle/>
          <a:p>
            <a:fld id="{5430F940-6FED-48BF-9E4B-3FA1486779C2}" type="slidenum">
              <a:rPr lang="en-GB" smtClean="0"/>
              <a:t>2</a:t>
            </a:fld>
            <a:endParaRPr lang="en-GB"/>
          </a:p>
        </p:txBody>
      </p:sp>
    </p:spTree>
    <p:extLst>
      <p:ext uri="{BB962C8B-B14F-4D97-AF65-F5344CB8AC3E}">
        <p14:creationId xmlns:p14="http://schemas.microsoft.com/office/powerpoint/2010/main" val="3408663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our weekly timetable.</a:t>
            </a:r>
          </a:p>
          <a:p>
            <a:endParaRPr lang="en-GB" baseline="0" dirty="0" smtClean="0"/>
          </a:p>
          <a:p>
            <a:r>
              <a:rPr lang="en-GB" baseline="0" dirty="0" smtClean="0"/>
              <a:t>PE is on a Monday and a Wednesday, Forest fun is on a Thursday afternoon every other week.</a:t>
            </a:r>
            <a:endParaRPr lang="en-GB" dirty="0"/>
          </a:p>
        </p:txBody>
      </p:sp>
      <p:sp>
        <p:nvSpPr>
          <p:cNvPr id="4" name="Slide Number Placeholder 3"/>
          <p:cNvSpPr>
            <a:spLocks noGrp="1"/>
          </p:cNvSpPr>
          <p:nvPr>
            <p:ph type="sldNum" sz="quarter" idx="10"/>
          </p:nvPr>
        </p:nvSpPr>
        <p:spPr/>
        <p:txBody>
          <a:bodyPr/>
          <a:lstStyle/>
          <a:p>
            <a:fld id="{5430F940-6FED-48BF-9E4B-3FA1486779C2}" type="slidenum">
              <a:rPr lang="en-GB" smtClean="0"/>
              <a:t>3</a:t>
            </a:fld>
            <a:endParaRPr lang="en-GB"/>
          </a:p>
        </p:txBody>
      </p:sp>
    </p:spTree>
    <p:extLst>
      <p:ext uri="{BB962C8B-B14F-4D97-AF65-F5344CB8AC3E}">
        <p14:creationId xmlns:p14="http://schemas.microsoft.com/office/powerpoint/2010/main" val="869044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a:t>
            </a:r>
            <a:r>
              <a:rPr lang="en-GB" baseline="0" dirty="0" smtClean="0"/>
              <a:t> – We will be learning about the progression of flight, learning about the wright brothers and the progression of the aeroplane in our lifetime.</a:t>
            </a:r>
            <a:endParaRPr lang="en-GB" dirty="0"/>
          </a:p>
        </p:txBody>
      </p:sp>
      <p:sp>
        <p:nvSpPr>
          <p:cNvPr id="4" name="Slide Number Placeholder 3"/>
          <p:cNvSpPr>
            <a:spLocks noGrp="1"/>
          </p:cNvSpPr>
          <p:nvPr>
            <p:ph type="sldNum" sz="quarter" idx="10"/>
          </p:nvPr>
        </p:nvSpPr>
        <p:spPr/>
        <p:txBody>
          <a:bodyPr/>
          <a:lstStyle/>
          <a:p>
            <a:fld id="{5430F940-6FED-48BF-9E4B-3FA1486779C2}" type="slidenum">
              <a:rPr lang="en-GB" smtClean="0"/>
              <a:t>4</a:t>
            </a:fld>
            <a:endParaRPr lang="en-GB"/>
          </a:p>
        </p:txBody>
      </p:sp>
    </p:spTree>
    <p:extLst>
      <p:ext uri="{BB962C8B-B14F-4D97-AF65-F5344CB8AC3E}">
        <p14:creationId xmlns:p14="http://schemas.microsoft.com/office/powerpoint/2010/main" val="64982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1:1</a:t>
            </a:r>
            <a:r>
              <a:rPr lang="en-GB" baseline="0" dirty="0" smtClean="0"/>
              <a:t> assessment with class teacher. – if they fail it they retake</a:t>
            </a:r>
          </a:p>
          <a:p>
            <a:endParaRPr lang="en-GB" baseline="0" dirty="0" smtClean="0"/>
          </a:p>
          <a:p>
            <a:r>
              <a:rPr lang="en-GB" baseline="0" dirty="0" smtClean="0"/>
              <a:t>2 reading 2 maths yet to hear about </a:t>
            </a:r>
            <a:r>
              <a:rPr lang="en-GB" baseline="0" dirty="0" err="1" smtClean="0"/>
              <a:t>spag</a:t>
            </a:r>
            <a:r>
              <a:rPr lang="en-GB" baseline="0" dirty="0" smtClean="0"/>
              <a:t> first  half of summer term (After </a:t>
            </a:r>
            <a:r>
              <a:rPr lang="en-GB" baseline="0" dirty="0" err="1" smtClean="0"/>
              <a:t>easter</a:t>
            </a:r>
            <a:r>
              <a:rPr lang="en-GB" baseline="0" dirty="0" smtClean="0"/>
              <a:t>) NO holidays, appointments.</a:t>
            </a:r>
            <a:endParaRPr lang="en-GB" dirty="0"/>
          </a:p>
        </p:txBody>
      </p:sp>
      <p:sp>
        <p:nvSpPr>
          <p:cNvPr id="4" name="Slide Number Placeholder 3"/>
          <p:cNvSpPr>
            <a:spLocks noGrp="1"/>
          </p:cNvSpPr>
          <p:nvPr>
            <p:ph type="sldNum" sz="quarter" idx="10"/>
          </p:nvPr>
        </p:nvSpPr>
        <p:spPr/>
        <p:txBody>
          <a:bodyPr/>
          <a:lstStyle/>
          <a:p>
            <a:fld id="{5430F940-6FED-48BF-9E4B-3FA1486779C2}" type="slidenum">
              <a:rPr lang="en-GB" smtClean="0"/>
              <a:t>5</a:t>
            </a:fld>
            <a:endParaRPr lang="en-GB"/>
          </a:p>
        </p:txBody>
      </p:sp>
    </p:spTree>
    <p:extLst>
      <p:ext uri="{BB962C8B-B14F-4D97-AF65-F5344CB8AC3E}">
        <p14:creationId xmlns:p14="http://schemas.microsoft.com/office/powerpoint/2010/main" val="99719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important to have in school at all times because there could be something happening in school and our PE times could vary. Trainers are important. We will not be allowing children to participate in PE if they haven’t got correct shoes.</a:t>
            </a:r>
          </a:p>
          <a:p>
            <a:endParaRPr lang="en-GB" baseline="0" dirty="0" smtClean="0"/>
          </a:p>
          <a:p>
            <a:r>
              <a:rPr lang="en-GB" baseline="0" dirty="0" smtClean="0"/>
              <a:t>If you have any queries or are worried about anything regarding PE please don’t hesitate to come and talk to me.</a:t>
            </a:r>
            <a:endParaRPr lang="en-GB" dirty="0"/>
          </a:p>
        </p:txBody>
      </p:sp>
      <p:sp>
        <p:nvSpPr>
          <p:cNvPr id="4" name="Slide Number Placeholder 3"/>
          <p:cNvSpPr>
            <a:spLocks noGrp="1"/>
          </p:cNvSpPr>
          <p:nvPr>
            <p:ph type="sldNum" sz="quarter" idx="10"/>
          </p:nvPr>
        </p:nvSpPr>
        <p:spPr/>
        <p:txBody>
          <a:bodyPr/>
          <a:lstStyle/>
          <a:p>
            <a:fld id="{5430F940-6FED-48BF-9E4B-3FA1486779C2}" type="slidenum">
              <a:rPr lang="en-GB" smtClean="0"/>
              <a:t>6</a:t>
            </a:fld>
            <a:endParaRPr lang="en-GB"/>
          </a:p>
        </p:txBody>
      </p:sp>
    </p:spTree>
    <p:extLst>
      <p:ext uri="{BB962C8B-B14F-4D97-AF65-F5344CB8AC3E}">
        <p14:creationId xmlns:p14="http://schemas.microsoft.com/office/powerpoint/2010/main" val="3144569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7DE5BB7-9496-4AC4-9F5D-699FDDF93F40}" type="datetimeFigureOut">
              <a:rPr lang="en-GB" smtClean="0"/>
              <a:t>01/10/2019</a:t>
            </a:fld>
            <a:endParaRPr lang="en-GB"/>
          </a:p>
        </p:txBody>
      </p:sp>
      <p:sp>
        <p:nvSpPr>
          <p:cNvPr id="8" name="Slide Number Placeholder 7"/>
          <p:cNvSpPr>
            <a:spLocks noGrp="1"/>
          </p:cNvSpPr>
          <p:nvPr>
            <p:ph type="sldNum" sz="quarter" idx="11"/>
          </p:nvPr>
        </p:nvSpPr>
        <p:spPr/>
        <p:txBody>
          <a:bodyPr/>
          <a:lstStyle/>
          <a:p>
            <a:fld id="{27D2F473-E71A-40DA-AE4D-E12200BD31E4}"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E5BB7-9496-4AC4-9F5D-699FDDF93F40}"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E5BB7-9496-4AC4-9F5D-699FDDF93F40}"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7DE5BB7-9496-4AC4-9F5D-699FDDF93F40}"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E5BB7-9496-4AC4-9F5D-699FDDF93F40}"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2F473-E71A-40DA-AE4D-E12200BD31E4}"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7DE5BB7-9496-4AC4-9F5D-699FDDF93F40}"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2F473-E71A-40DA-AE4D-E12200BD31E4}"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DE5BB7-9496-4AC4-9F5D-699FDDF93F40}" type="datetimeFigureOut">
              <a:rPr lang="en-GB" smtClean="0"/>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D2F473-E71A-40DA-AE4D-E12200BD31E4}"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DE5BB7-9496-4AC4-9F5D-699FDDF93F40}"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E5BB7-9496-4AC4-9F5D-699FDDF93F40}"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E5BB7-9496-4AC4-9F5D-699FDDF93F40}"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E5BB7-9496-4AC4-9F5D-699FDDF93F40}"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2F473-E71A-40DA-AE4D-E12200BD31E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7DE5BB7-9496-4AC4-9F5D-699FDDF93F40}" type="datetimeFigureOut">
              <a:rPr lang="en-GB" smtClean="0"/>
              <a:t>01/10/2019</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7D2F473-E71A-40DA-AE4D-E12200BD31E4}"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3031977"/>
          </a:xfrm>
        </p:spPr>
        <p:txBody>
          <a:bodyPr/>
          <a:lstStyle/>
          <a:p>
            <a:r>
              <a:rPr lang="en-GB" dirty="0" smtClean="0">
                <a:latin typeface="Arial" panose="020B0604020202020204" pitchFamily="34" charset="0"/>
                <a:cs typeface="Arial" panose="020B0604020202020204" pitchFamily="34" charset="0"/>
              </a:rPr>
              <a:t>Welcome to Ash Class!</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31640" y="4437112"/>
            <a:ext cx="6400800" cy="1219200"/>
          </a:xfrm>
        </p:spPr>
        <p:txBody>
          <a:bodyPr/>
          <a:lstStyle/>
          <a:p>
            <a:r>
              <a:rPr lang="en-GB" dirty="0" smtClean="0"/>
              <a:t>Teacher: Miss Mahmood</a:t>
            </a:r>
          </a:p>
          <a:p>
            <a:r>
              <a:rPr lang="en-GB" dirty="0" smtClean="0"/>
              <a:t>Teaching </a:t>
            </a:r>
            <a:r>
              <a:rPr lang="en-GB" dirty="0" smtClean="0"/>
              <a:t>Assistant</a:t>
            </a:r>
            <a:r>
              <a:rPr lang="en-GB" dirty="0" smtClean="0"/>
              <a:t>: Mrs Turner</a:t>
            </a:r>
            <a:endParaRPr lang="en-GB" dirty="0"/>
          </a:p>
        </p:txBody>
      </p:sp>
    </p:spTree>
    <p:extLst>
      <p:ext uri="{BB962C8B-B14F-4D97-AF65-F5344CB8AC3E}">
        <p14:creationId xmlns:p14="http://schemas.microsoft.com/office/powerpoint/2010/main" val="2032678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Expectations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916832"/>
            <a:ext cx="8229600" cy="4680520"/>
          </a:xfrm>
        </p:spPr>
        <p:txBody>
          <a:bodyPr>
            <a:normAutofit fontScale="70000" lnSpcReduction="20000"/>
          </a:bodyPr>
          <a:lstStyle/>
          <a:p>
            <a:pPr marL="0" indent="0">
              <a:buNone/>
            </a:pPr>
            <a:r>
              <a:rPr lang="en-GB" dirty="0" smtClean="0">
                <a:latin typeface="Arial" panose="020B0604020202020204" pitchFamily="34" charset="0"/>
                <a:cs typeface="Arial" panose="020B0604020202020204" pitchFamily="34" charset="0"/>
              </a:rPr>
              <a:t>In Ash class children are expected to always show the school values; honesty, collaboration, respect and kindness. As well as have fun and enjoy themselves! </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Please make sure to </a:t>
            </a:r>
            <a:r>
              <a:rPr lang="en-GB" dirty="0">
                <a:latin typeface="Arial" panose="020B0604020202020204" pitchFamily="34" charset="0"/>
                <a:cs typeface="Arial" panose="020B0604020202020204" pitchFamily="34" charset="0"/>
              </a:rPr>
              <a:t>l</a:t>
            </a:r>
            <a:r>
              <a:rPr lang="en-GB" dirty="0" smtClean="0">
                <a:latin typeface="Arial" panose="020B0604020202020204" pitchFamily="34" charset="0"/>
                <a:cs typeface="Arial" panose="020B0604020202020204" pitchFamily="34" charset="0"/>
              </a:rPr>
              <a:t>isten to your child read each night from either: </a:t>
            </a:r>
          </a:p>
          <a:p>
            <a:r>
              <a:rPr lang="en-GB" dirty="0" smtClean="0">
                <a:latin typeface="Arial" panose="020B0604020202020204" pitchFamily="34" charset="0"/>
                <a:cs typeface="Arial" panose="020B0604020202020204" pitchFamily="34" charset="0"/>
              </a:rPr>
              <a:t>Book band, </a:t>
            </a:r>
          </a:p>
          <a:p>
            <a:r>
              <a:rPr lang="en-GB" dirty="0" smtClean="0">
                <a:latin typeface="Arial" panose="020B0604020202020204" pitchFamily="34" charset="0"/>
                <a:cs typeface="Arial" panose="020B0604020202020204" pitchFamily="34" charset="0"/>
              </a:rPr>
              <a:t>Library,</a:t>
            </a:r>
          </a:p>
          <a:p>
            <a:r>
              <a:rPr lang="en-GB" dirty="0">
                <a:latin typeface="Arial" panose="020B0604020202020204" pitchFamily="34" charset="0"/>
                <a:cs typeface="Arial" panose="020B0604020202020204" pitchFamily="34" charset="0"/>
              </a:rPr>
              <a:t>G</a:t>
            </a:r>
            <a:r>
              <a:rPr lang="en-GB" dirty="0" smtClean="0">
                <a:latin typeface="Arial" panose="020B0604020202020204" pitchFamily="34" charset="0"/>
                <a:cs typeface="Arial" panose="020B0604020202020204" pitchFamily="34" charset="0"/>
              </a:rPr>
              <a:t>uided reading book. </a:t>
            </a:r>
          </a:p>
          <a:p>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Spelling homework will be sent out weekly on a Wednesday via your child’s STARZ+ account. Children will be tested the following Friday! This should also support correct letter formation</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Maths homework will be sent home termly. Children are encouraged to complete each task weekly.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Please can I have a note to say where your child is going or who is collecting each evening! </a:t>
            </a:r>
          </a:p>
        </p:txBody>
      </p:sp>
    </p:spTree>
    <p:extLst>
      <p:ext uri="{BB962C8B-B14F-4D97-AF65-F5344CB8AC3E}">
        <p14:creationId xmlns:p14="http://schemas.microsoft.com/office/powerpoint/2010/main" val="2003614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1520" y="764704"/>
            <a:ext cx="8707908" cy="4896544"/>
          </a:xfrm>
          <a:prstGeom prst="rect">
            <a:avLst/>
          </a:prstGeom>
        </p:spPr>
      </p:pic>
    </p:spTree>
    <p:extLst>
      <p:ext uri="{BB962C8B-B14F-4D97-AF65-F5344CB8AC3E}">
        <p14:creationId xmlns:p14="http://schemas.microsoft.com/office/powerpoint/2010/main" val="2540986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Projects</a:t>
            </a:r>
            <a:endParaRPr lang="en-GB" dirty="0">
              <a:latin typeface="XCCW Joined 1a" panose="03050602040000000000" pitchFamily="66" charset="0"/>
            </a:endParaRPr>
          </a:p>
        </p:txBody>
      </p:sp>
      <p:sp>
        <p:nvSpPr>
          <p:cNvPr id="3" name="Content Placeholder 2"/>
          <p:cNvSpPr>
            <a:spLocks noGrp="1"/>
          </p:cNvSpPr>
          <p:nvPr>
            <p:ph idx="1"/>
          </p:nvPr>
        </p:nvSpPr>
        <p:spPr>
          <a:xfrm>
            <a:off x="467544" y="1772816"/>
            <a:ext cx="8229600" cy="4525963"/>
          </a:xfrm>
        </p:spPr>
        <p:txBody>
          <a:bodyPr/>
          <a:lstStyle/>
          <a:p>
            <a:r>
              <a:rPr lang="en-GB" dirty="0" smtClean="0">
                <a:latin typeface="Arial" panose="020B0604020202020204" pitchFamily="34" charset="0"/>
                <a:cs typeface="Arial" panose="020B0604020202020204" pitchFamily="34" charset="0"/>
              </a:rPr>
              <a:t>Autumn 1 – Looking back at Britain.</a:t>
            </a:r>
          </a:p>
          <a:p>
            <a:pPr marL="0" indent="0">
              <a:buNone/>
            </a:pPr>
            <a:r>
              <a:rPr lang="en-GB"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The Ice Age, The Bronze Age, The Iron Age</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149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latin typeface="Arial" panose="020B0604020202020204" pitchFamily="34" charset="0"/>
                <a:cs typeface="Arial" panose="020B0604020202020204" pitchFamily="34" charset="0"/>
              </a:rPr>
              <a:t>Academic Expectations.</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2060848"/>
            <a:ext cx="8229600" cy="4525963"/>
          </a:xfrm>
        </p:spPr>
        <p:txBody>
          <a:bodyPr/>
          <a:lstStyle/>
          <a:p>
            <a:pPr marL="0" indent="0">
              <a:buNone/>
            </a:pPr>
            <a:r>
              <a:rPr lang="en-GB" dirty="0" smtClean="0">
                <a:latin typeface="Arial" panose="020B0604020202020204" pitchFamily="34" charset="0"/>
                <a:cs typeface="Arial" panose="020B0604020202020204" pitchFamily="34" charset="0"/>
              </a:rPr>
              <a:t>Year 1: Phonics screening in June</a:t>
            </a:r>
          </a:p>
          <a:p>
            <a:pPr marL="0" indent="0">
              <a:buNone/>
            </a:pPr>
            <a:r>
              <a:rPr lang="en-GB" dirty="0" smtClean="0">
                <a:latin typeface="Arial" panose="020B0604020202020204" pitchFamily="34" charset="0"/>
                <a:cs typeface="Arial" panose="020B0604020202020204" pitchFamily="34" charset="0"/>
              </a:rPr>
              <a:t>1:1 assessment with class teacher</a:t>
            </a:r>
          </a:p>
        </p:txBody>
      </p:sp>
    </p:spTree>
    <p:extLst>
      <p:ext uri="{BB962C8B-B14F-4D97-AF65-F5344CB8AC3E}">
        <p14:creationId xmlns:p14="http://schemas.microsoft.com/office/powerpoint/2010/main" val="1670330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PE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853136"/>
          </a:xfrm>
        </p:spPr>
        <p:txBody>
          <a:bodyPr>
            <a:normAutofit fontScale="85000" lnSpcReduction="10000"/>
          </a:bodyPr>
          <a:lstStyle/>
          <a:p>
            <a:pPr marL="0" indent="0">
              <a:buNone/>
            </a:pPr>
            <a:r>
              <a:rPr lang="en-GB" dirty="0" smtClean="0">
                <a:latin typeface="Arial" panose="020B0604020202020204" pitchFamily="34" charset="0"/>
                <a:cs typeface="Arial" panose="020B0604020202020204" pitchFamily="34" charset="0"/>
              </a:rPr>
              <a:t>PE will be on Wednesday and Thursday.</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Please can each child have the following in school at all times:</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Black shorts</a:t>
            </a:r>
          </a:p>
          <a:p>
            <a:r>
              <a:rPr lang="en-GB" dirty="0">
                <a:latin typeface="Arial" panose="020B0604020202020204" pitchFamily="34" charset="0"/>
                <a:cs typeface="Arial" panose="020B0604020202020204" pitchFamily="34" charset="0"/>
              </a:rPr>
              <a:t>W</a:t>
            </a:r>
            <a:r>
              <a:rPr lang="en-GB" dirty="0" smtClean="0">
                <a:latin typeface="Arial" panose="020B0604020202020204" pitchFamily="34" charset="0"/>
                <a:cs typeface="Arial" panose="020B0604020202020204" pitchFamily="34" charset="0"/>
              </a:rPr>
              <a:t>hite top, </a:t>
            </a:r>
          </a:p>
          <a:p>
            <a:r>
              <a:rPr lang="en-GB" dirty="0" smtClean="0">
                <a:latin typeface="Arial" panose="020B0604020202020204" pitchFamily="34" charset="0"/>
                <a:cs typeface="Arial" panose="020B0604020202020204" pitchFamily="34" charset="0"/>
              </a:rPr>
              <a:t>Socks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J</a:t>
            </a:r>
            <a:r>
              <a:rPr lang="en-GB" dirty="0" smtClean="0">
                <a:latin typeface="Arial" panose="020B0604020202020204" pitchFamily="34" charset="0"/>
                <a:cs typeface="Arial" panose="020B0604020202020204" pitchFamily="34" charset="0"/>
              </a:rPr>
              <a:t>ogging bottoms</a:t>
            </a:r>
          </a:p>
          <a:p>
            <a:r>
              <a:rPr lang="en-GB" dirty="0" smtClean="0">
                <a:latin typeface="Arial" panose="020B0604020202020204" pitchFamily="34" charset="0"/>
                <a:cs typeface="Arial" panose="020B0604020202020204" pitchFamily="34" charset="0"/>
              </a:rPr>
              <a:t>Jumper</a:t>
            </a:r>
          </a:p>
          <a:p>
            <a:r>
              <a:rPr lang="en-GB" dirty="0" smtClean="0">
                <a:latin typeface="Arial" panose="020B0604020202020204" pitchFamily="34" charset="0"/>
                <a:cs typeface="Arial" panose="020B0604020202020204" pitchFamily="34" charset="0"/>
              </a:rPr>
              <a:t>Trainers</a:t>
            </a:r>
          </a:p>
          <a:p>
            <a:pPr marL="0" indent="0">
              <a:buNone/>
            </a:pP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It is important children have the correct PE uniform for each session.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Earrings and jewellery are not allowed to be worn during PE lessons.</a:t>
            </a:r>
          </a:p>
        </p:txBody>
      </p:sp>
    </p:spTree>
    <p:extLst>
      <p:ext uri="{BB962C8B-B14F-4D97-AF65-F5344CB8AC3E}">
        <p14:creationId xmlns:p14="http://schemas.microsoft.com/office/powerpoint/2010/main" val="881746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265</TotalTime>
  <Words>582</Words>
  <Application>Microsoft Office PowerPoint</Application>
  <PresentationFormat>On-screen Show (4:3)</PresentationFormat>
  <Paragraphs>59</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Welcome to Ash Class!</vt:lpstr>
      <vt:lpstr>Expectations</vt:lpstr>
      <vt:lpstr>PowerPoint Presentation</vt:lpstr>
      <vt:lpstr>Projects</vt:lpstr>
      <vt:lpstr>Academic Expectations.</vt:lpstr>
      <vt:lpstr>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Birch Class!</dc:title>
  <dc:creator>Katie Thomas</dc:creator>
  <cp:lastModifiedBy>Mum</cp:lastModifiedBy>
  <cp:revision>19</cp:revision>
  <cp:lastPrinted>2019-09-11T14:56:52Z</cp:lastPrinted>
  <dcterms:created xsi:type="dcterms:W3CDTF">2018-09-08T06:57:22Z</dcterms:created>
  <dcterms:modified xsi:type="dcterms:W3CDTF">2019-10-01T21:18:23Z</dcterms:modified>
</cp:coreProperties>
</file>