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70" r:id="rId4"/>
    <p:sldId id="258" r:id="rId5"/>
    <p:sldId id="264" r:id="rId6"/>
    <p:sldId id="259" r:id="rId7"/>
    <p:sldId id="265" r:id="rId8"/>
    <p:sldId id="266" r:id="rId9"/>
    <p:sldId id="260" r:id="rId10"/>
    <p:sldId id="261" r:id="rId11"/>
    <p:sldId id="269" r:id="rId12"/>
    <p:sldId id="271" r:id="rId13"/>
    <p:sldId id="272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C8649-3D38-49FB-9992-6F46C9AEEB8C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6481C-3044-49B4-8183-814C1D931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481C-3044-49B4-8183-814C1D931C8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DCBD236-E2F0-4FB6-BDB3-7978A2C6BE2E}" type="datetimeFigureOut">
              <a:rPr lang="en-GB" smtClean="0"/>
              <a:t>14/09/2018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23D1F94-5557-4BDF-B9A1-798179FD969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07431"/>
          </a:xfrm>
        </p:spPr>
        <p:txBody>
          <a:bodyPr/>
          <a:lstStyle/>
          <a:p>
            <a:r>
              <a:rPr lang="en-GB" sz="6600" dirty="0" smtClean="0"/>
              <a:t>Year 4 – Penguins </a:t>
            </a:r>
            <a:br>
              <a:rPr lang="en-GB" sz="6600" dirty="0" smtClean="0"/>
            </a:br>
            <a:r>
              <a:rPr lang="en-GB" sz="6600" dirty="0" smtClean="0"/>
              <a:t>Meet the Teacher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219200"/>
          </a:xfrm>
        </p:spPr>
        <p:txBody>
          <a:bodyPr/>
          <a:lstStyle/>
          <a:p>
            <a:r>
              <a:rPr lang="en-GB" sz="3600" dirty="0" smtClean="0"/>
              <a:t>Mrs McKay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9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GB" dirty="0"/>
              <a:t>Foster a </a:t>
            </a:r>
            <a:r>
              <a:rPr lang="en-GB" dirty="0" smtClean="0"/>
              <a:t>life-long </a:t>
            </a:r>
            <a:r>
              <a:rPr lang="en-GB" dirty="0"/>
              <a:t>love of being active</a:t>
            </a:r>
          </a:p>
          <a:p>
            <a:r>
              <a:rPr lang="en-GB" dirty="0" smtClean="0"/>
              <a:t>Tuesday and Thursday</a:t>
            </a:r>
          </a:p>
          <a:p>
            <a:r>
              <a:rPr lang="en-GB" dirty="0" smtClean="0"/>
              <a:t>PE kit in school all week please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Autumn</a:t>
            </a:r>
          </a:p>
          <a:p>
            <a:pPr lvl="1"/>
            <a:r>
              <a:rPr lang="en-GB" dirty="0" smtClean="0"/>
              <a:t>History/Geography The Romans and Coasts/Water Cycle</a:t>
            </a:r>
          </a:p>
          <a:p>
            <a:pPr lvl="1"/>
            <a:r>
              <a:rPr lang="en-GB" dirty="0" smtClean="0"/>
              <a:t>Science – sound and states of matter</a:t>
            </a:r>
          </a:p>
          <a:p>
            <a:pPr lvl="1"/>
            <a:r>
              <a:rPr lang="en-GB" dirty="0" smtClean="0"/>
              <a:t>Art – study of contemporary artist</a:t>
            </a:r>
          </a:p>
          <a:p>
            <a:pPr lvl="1"/>
            <a:r>
              <a:rPr lang="en-GB" dirty="0" smtClean="0"/>
              <a:t>RE – commitment and belonging and different places of Christian worship</a:t>
            </a:r>
          </a:p>
          <a:p>
            <a:pPr lvl="1"/>
            <a:r>
              <a:rPr lang="en-GB" dirty="0" smtClean="0"/>
              <a:t>PSHE – Citizenship, Myself and My Relationships, Anti Bullying</a:t>
            </a:r>
          </a:p>
          <a:p>
            <a:pPr lvl="1"/>
            <a:r>
              <a:rPr lang="en-GB" dirty="0" smtClean="0"/>
              <a:t>ICT – E Safety and Word Processing</a:t>
            </a:r>
          </a:p>
          <a:p>
            <a:pPr lvl="1"/>
            <a:r>
              <a:rPr lang="en-GB" dirty="0" smtClean="0"/>
              <a:t>PE – Football, Hockey, Cross Country, Dodgeball and Gymnastics</a:t>
            </a:r>
          </a:p>
          <a:p>
            <a:pPr lvl="1"/>
            <a:r>
              <a:rPr lang="en-GB" dirty="0" smtClean="0"/>
              <a:t>Music – Mamma Mia</a:t>
            </a:r>
          </a:p>
          <a:p>
            <a:pPr lvl="1"/>
            <a:r>
              <a:rPr lang="en-GB" dirty="0" smtClean="0"/>
              <a:t>French – Numbers to 69 and siblings</a:t>
            </a:r>
          </a:p>
          <a:p>
            <a:pPr lvl="1"/>
            <a:r>
              <a:rPr lang="en-GB" dirty="0" smtClean="0"/>
              <a:t>DT – Juggling Balls</a:t>
            </a:r>
            <a:br>
              <a:rPr lang="en-GB" dirty="0" smtClean="0"/>
            </a:b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79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Spring</a:t>
            </a:r>
          </a:p>
          <a:p>
            <a:pPr lvl="1"/>
            <a:r>
              <a:rPr lang="en-GB" dirty="0" smtClean="0"/>
              <a:t>History/Geography – Local Study and Anglo Saxons/Scots</a:t>
            </a:r>
          </a:p>
          <a:p>
            <a:pPr lvl="1"/>
            <a:r>
              <a:rPr lang="en-GB" dirty="0" smtClean="0"/>
              <a:t>Science – Electricity</a:t>
            </a:r>
          </a:p>
          <a:p>
            <a:pPr lvl="1"/>
            <a:r>
              <a:rPr lang="en-GB" dirty="0" smtClean="0"/>
              <a:t>Art – Fen Focus</a:t>
            </a:r>
          </a:p>
          <a:p>
            <a:pPr lvl="1"/>
            <a:r>
              <a:rPr lang="en-GB" dirty="0" smtClean="0"/>
              <a:t>RE – Good and Evil and Is Easter the festival of new life or sacrifice?</a:t>
            </a:r>
          </a:p>
          <a:p>
            <a:pPr lvl="1"/>
            <a:r>
              <a:rPr lang="en-GB" dirty="0" smtClean="0"/>
              <a:t>PSHE – Economic Well Being, Financial Capability, Drug Education</a:t>
            </a:r>
          </a:p>
          <a:p>
            <a:pPr lvl="1"/>
            <a:r>
              <a:rPr lang="en-GB" dirty="0" smtClean="0"/>
              <a:t>ICT – Animation and Programming</a:t>
            </a:r>
          </a:p>
          <a:p>
            <a:pPr lvl="1"/>
            <a:r>
              <a:rPr lang="en-GB" dirty="0" smtClean="0"/>
              <a:t>PE – Tag Rugby, Gymnastics, Netball, Dance</a:t>
            </a:r>
          </a:p>
          <a:p>
            <a:pPr lvl="1"/>
            <a:r>
              <a:rPr lang="en-GB" dirty="0" smtClean="0"/>
              <a:t>Music – Stop or Lean on Me</a:t>
            </a:r>
          </a:p>
          <a:p>
            <a:pPr lvl="1"/>
            <a:r>
              <a:rPr lang="en-GB" dirty="0" smtClean="0"/>
              <a:t>French – Pets, Family, Ice-Cream </a:t>
            </a:r>
          </a:p>
          <a:p>
            <a:pPr lvl="1"/>
            <a:r>
              <a:rPr lang="en-GB" dirty="0" smtClean="0"/>
              <a:t>DT – Mechanical Posters</a:t>
            </a:r>
            <a:br>
              <a:rPr lang="en-GB" dirty="0" smtClean="0"/>
            </a:b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0297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Subjects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Summer</a:t>
            </a:r>
          </a:p>
          <a:p>
            <a:pPr lvl="1"/>
            <a:r>
              <a:rPr lang="en-GB" dirty="0" smtClean="0"/>
              <a:t>History/Geography – All Around the World and Crime and Punishment</a:t>
            </a:r>
          </a:p>
          <a:p>
            <a:pPr lvl="1"/>
            <a:r>
              <a:rPr lang="en-GB" dirty="0" smtClean="0"/>
              <a:t>Science – Animals including Humans and Living Things and Their Habitats</a:t>
            </a:r>
          </a:p>
          <a:p>
            <a:pPr lvl="1"/>
            <a:r>
              <a:rPr lang="en-GB" dirty="0" smtClean="0"/>
              <a:t>Art – William Morris</a:t>
            </a:r>
          </a:p>
          <a:p>
            <a:pPr lvl="1"/>
            <a:r>
              <a:rPr lang="en-GB" dirty="0" smtClean="0"/>
              <a:t>RE – Sikhs in Britain and Peace</a:t>
            </a:r>
          </a:p>
          <a:p>
            <a:pPr lvl="1"/>
            <a:r>
              <a:rPr lang="en-GB" dirty="0" smtClean="0"/>
              <a:t>PSHE – Personal Safety, RSE, Myself and My Relationships 2, Managing Changes</a:t>
            </a:r>
          </a:p>
          <a:p>
            <a:pPr lvl="1"/>
            <a:r>
              <a:rPr lang="en-GB" dirty="0" smtClean="0"/>
              <a:t>ICT – Photo Stories</a:t>
            </a:r>
          </a:p>
          <a:p>
            <a:pPr lvl="1"/>
            <a:r>
              <a:rPr lang="en-GB" dirty="0" smtClean="0"/>
              <a:t>PE – Tennis, Swimming, Kwik Cricket, Athletics</a:t>
            </a:r>
          </a:p>
          <a:p>
            <a:pPr lvl="1"/>
            <a:r>
              <a:rPr lang="en-GB" dirty="0" smtClean="0"/>
              <a:t>Music – Blackbird</a:t>
            </a:r>
          </a:p>
          <a:p>
            <a:pPr lvl="1"/>
            <a:r>
              <a:rPr lang="en-GB" dirty="0" smtClean="0"/>
              <a:t>French – Personality, Adjectives, Music, Little Red Riding Hood</a:t>
            </a:r>
          </a:p>
          <a:p>
            <a:pPr lvl="1"/>
            <a:r>
              <a:rPr lang="en-GB" dirty="0" smtClean="0"/>
              <a:t>DT – Let’s Go Fly a Kite</a:t>
            </a:r>
            <a:br>
              <a:rPr lang="en-GB" dirty="0" smtClean="0"/>
            </a:b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5488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9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Ethos/Expectations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GB" dirty="0" smtClean="0"/>
              <a:t>Work hard, learn lots, have fun</a:t>
            </a:r>
          </a:p>
          <a:p>
            <a:r>
              <a:rPr lang="en-GB" dirty="0" smtClean="0"/>
              <a:t>Positive classroom climate – foster ‘risk taking’</a:t>
            </a:r>
          </a:p>
          <a:p>
            <a:r>
              <a:rPr lang="en-GB" dirty="0" smtClean="0"/>
              <a:t>Independent learners</a:t>
            </a:r>
          </a:p>
          <a:p>
            <a:r>
              <a:rPr lang="en-GB" dirty="0" smtClean="0"/>
              <a:t>Secure foundations – e.g. times tables, handwriting, reading, spelling</a:t>
            </a:r>
          </a:p>
          <a:p>
            <a:r>
              <a:rPr lang="en-GB" dirty="0" smtClean="0"/>
              <a:t>Talk for learning and quiet independent work</a:t>
            </a:r>
          </a:p>
          <a:p>
            <a:r>
              <a:rPr lang="en-GB" dirty="0" smtClean="0"/>
              <a:t>All children to have the opportunity to work in a group with an adult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9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Weekly Timetable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80228"/>
              </p:ext>
            </p:extLst>
          </p:nvPr>
        </p:nvGraphicFramePr>
        <p:xfrm>
          <a:off x="457200" y="1706295"/>
          <a:ext cx="8229599" cy="431377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36729"/>
                <a:gridCol w="638835"/>
                <a:gridCol w="1271538"/>
                <a:gridCol w="635490"/>
                <a:gridCol w="789903"/>
                <a:gridCol w="711303"/>
                <a:gridCol w="635490"/>
                <a:gridCol w="1343449"/>
                <a:gridCol w="1366862"/>
              </a:tblGrid>
              <a:tr h="3957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9:10 </a:t>
                      </a:r>
                      <a:r>
                        <a:rPr lang="en-US" sz="800">
                          <a:effectLst/>
                          <a:latin typeface="Comic Sans MS"/>
                          <a:ea typeface="Times New Roman"/>
                        </a:rPr>
                        <a:t> 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9:30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10:30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mic Sans MS"/>
                          <a:ea typeface="Times New Roman"/>
                        </a:rPr>
                        <a:t>Assembly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11:00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12:00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1:45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2:35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Monday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mic Sans MS"/>
                          <a:ea typeface="Times New Roman"/>
                        </a:rPr>
                        <a:t>Review Guided Reading and homework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Maths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English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Guided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Reading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PSHE/ Class Council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ICT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Tuesday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Spelling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Maths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English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Guided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Reading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RE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Wednesday</a:t>
                      </a: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Comic Sans MS"/>
                          <a:ea typeface="Times New Roman"/>
                        </a:rPr>
                        <a:t> 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omic Sans MS"/>
                          <a:ea typeface="Times New Roman"/>
                        </a:rPr>
                        <a:t>Homework/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omic Sans MS"/>
                          <a:ea typeface="Times New Roman"/>
                        </a:rPr>
                        <a:t>Handwriting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Maths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English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Guided Reading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Topic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Art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Thursday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Spelling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Maths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English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Guided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Reading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Music/DT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Friday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Spelling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Science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Library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French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omic Sans MS"/>
                          <a:ea typeface="Times New Roman"/>
                        </a:rPr>
                        <a:t>Guided Reading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omic Sans MS"/>
                          <a:ea typeface="Times New Roman"/>
                        </a:rPr>
                        <a:t>University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278" marR="602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06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GB" dirty="0" smtClean="0"/>
              <a:t>Focus on composition and effect – the purpose and the reader</a:t>
            </a:r>
          </a:p>
          <a:p>
            <a:r>
              <a:rPr lang="en-GB" dirty="0" smtClean="0"/>
              <a:t>Texts that interest and engage the children (and me)</a:t>
            </a:r>
          </a:p>
          <a:p>
            <a:r>
              <a:rPr lang="en-GB" dirty="0" smtClean="0"/>
              <a:t>Ensure the rules of grammar are known and applied</a:t>
            </a:r>
          </a:p>
          <a:p>
            <a:r>
              <a:rPr lang="en-GB" dirty="0" smtClean="0"/>
              <a:t>Narrative and Non Fiction each term</a:t>
            </a:r>
          </a:p>
          <a:p>
            <a:r>
              <a:rPr lang="en-GB" dirty="0" smtClean="0"/>
              <a:t>Reading – impact on writing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Maths Curriculum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1628800"/>
            <a:ext cx="8766077" cy="410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8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Focus on both fluency and application</a:t>
            </a:r>
          </a:p>
          <a:p>
            <a:r>
              <a:rPr lang="en-GB" dirty="0" smtClean="0"/>
              <a:t>Physical apparatus, models/diagrams, images  - </a:t>
            </a:r>
            <a:r>
              <a:rPr lang="en-GB" sz="2400" dirty="0" smtClean="0"/>
              <a:t>different ways of presenting information </a:t>
            </a:r>
          </a:p>
          <a:p>
            <a:r>
              <a:rPr lang="en-GB" sz="2400" dirty="0" smtClean="0"/>
              <a:t>A journey and the communication of ideas not just ticking the ‘right answer’</a:t>
            </a:r>
          </a:p>
          <a:p>
            <a:r>
              <a:rPr lang="en-GB" sz="2400" dirty="0" smtClean="0"/>
              <a:t>Times tables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8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Fluency Example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400600" cy="433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61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Solving Example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35627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73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 Wednesday, back Monday</a:t>
            </a:r>
          </a:p>
          <a:p>
            <a:r>
              <a:rPr lang="en-GB" dirty="0" smtClean="0"/>
              <a:t>Maths </a:t>
            </a:r>
          </a:p>
          <a:p>
            <a:r>
              <a:rPr lang="en-GB" dirty="0" smtClean="0"/>
              <a:t>Reading</a:t>
            </a:r>
          </a:p>
          <a:p>
            <a:pPr lvl="1"/>
            <a:r>
              <a:rPr lang="en-GB" sz="2000" dirty="0" smtClean="0"/>
              <a:t>at least 3 times/week recorded in reading record</a:t>
            </a:r>
          </a:p>
          <a:p>
            <a:pPr lvl="1"/>
            <a:r>
              <a:rPr lang="en-GB" sz="2000" dirty="0" smtClean="0"/>
              <a:t>with an adult </a:t>
            </a:r>
          </a:p>
          <a:p>
            <a:pPr lvl="1"/>
            <a:r>
              <a:rPr lang="en-GB" sz="2000" dirty="0" smtClean="0"/>
              <a:t>a wide range of good quality texts</a:t>
            </a:r>
          </a:p>
          <a:p>
            <a:r>
              <a:rPr lang="en-GB" dirty="0" smtClean="0"/>
              <a:t>Spelling </a:t>
            </a:r>
          </a:p>
          <a:p>
            <a:pPr lvl="1"/>
            <a:r>
              <a:rPr lang="en-GB" sz="2000" dirty="0" smtClean="0"/>
              <a:t>practise 5 words per week from Y3/4 word list </a:t>
            </a:r>
          </a:p>
          <a:p>
            <a:pPr lvl="1"/>
            <a:r>
              <a:rPr lang="en-GB" sz="2000" dirty="0" smtClean="0"/>
              <a:t>please check they are accurate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5481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133</TotalTime>
  <Words>509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Executive</vt:lpstr>
      <vt:lpstr>Year 4 – Penguins  Meet the Teacher</vt:lpstr>
      <vt:lpstr>Ethos/Expectations</vt:lpstr>
      <vt:lpstr>Weekly Timetable</vt:lpstr>
      <vt:lpstr>English</vt:lpstr>
      <vt:lpstr>Maths Curriculum</vt:lpstr>
      <vt:lpstr>Maths</vt:lpstr>
      <vt:lpstr>Fluency Example</vt:lpstr>
      <vt:lpstr>Problem Solving Example</vt:lpstr>
      <vt:lpstr>Homework</vt:lpstr>
      <vt:lpstr>PE</vt:lpstr>
      <vt:lpstr>Other Subjects</vt:lpstr>
      <vt:lpstr>Other Subjects</vt:lpstr>
      <vt:lpstr>Other Subjects</vt:lpstr>
      <vt:lpstr>Further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kmckay</dc:creator>
  <cp:lastModifiedBy>Mum</cp:lastModifiedBy>
  <cp:revision>23</cp:revision>
  <dcterms:created xsi:type="dcterms:W3CDTF">2018-09-05T18:14:24Z</dcterms:created>
  <dcterms:modified xsi:type="dcterms:W3CDTF">2018-09-14T20:24:05Z</dcterms:modified>
</cp:coreProperties>
</file>